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6" r:id="rId5"/>
    <p:sldId id="267" r:id="rId6"/>
    <p:sldId id="269" r:id="rId7"/>
    <p:sldId id="270" r:id="rId8"/>
    <p:sldId id="268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ECD9B-8B77-49CD-9B35-70CE84A4F37A}" type="datetimeFigureOut">
              <a:rPr lang="da-DK" smtClean="0"/>
              <a:pPr/>
              <a:t>27-11-2017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6D665-C525-4654-8BDE-D8D56E10B07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4806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6D665-C525-4654-8BDE-D8D56E10B079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93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6D665-C525-4654-8BDE-D8D56E10B079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560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291600"/>
            <a:ext cx="2870126" cy="6278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90000" y="3049200"/>
            <a:ext cx="6933600" cy="11448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00400" y="4266000"/>
            <a:ext cx="5637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0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3"/>
          </p:nvPr>
        </p:nvSpPr>
        <p:spPr>
          <a:xfrm>
            <a:off x="1547664" y="1628800"/>
            <a:ext cx="7344816" cy="417646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678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547812" y="274638"/>
            <a:ext cx="4929187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14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lle logo -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8" r="74300" b="63792"/>
          <a:stretch>
            <a:fillRect/>
          </a:stretch>
        </p:blipFill>
        <p:spPr>
          <a:xfrm>
            <a:off x="251520" y="188640"/>
            <a:ext cx="737608" cy="936104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lle logo - to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8" r="74300" b="63792"/>
          <a:stretch>
            <a:fillRect/>
          </a:stretch>
        </p:blipFill>
        <p:spPr>
          <a:xfrm>
            <a:off x="251520" y="188640"/>
            <a:ext cx="737608" cy="936104"/>
          </a:xfrm>
          <a:prstGeom prst="rect">
            <a:avLst/>
          </a:prstGeom>
        </p:spPr>
      </p:pic>
      <p:sp>
        <p:nvSpPr>
          <p:cNvPr id="13" name="Pladsholder til indhold 12"/>
          <p:cNvSpPr>
            <a:spLocks noGrp="1"/>
          </p:cNvSpPr>
          <p:nvPr>
            <p:ph sz="quarter" idx="13"/>
          </p:nvPr>
        </p:nvSpPr>
        <p:spPr>
          <a:xfrm>
            <a:off x="0" y="1484313"/>
            <a:ext cx="4572000" cy="53736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15" name="Pladsholder til indhold 14"/>
          <p:cNvSpPr>
            <a:spLocks noGrp="1"/>
          </p:cNvSpPr>
          <p:nvPr>
            <p:ph sz="quarter" idx="14"/>
          </p:nvPr>
        </p:nvSpPr>
        <p:spPr>
          <a:xfrm>
            <a:off x="4572000" y="1484313"/>
            <a:ext cx="4571999" cy="53736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0" y="0"/>
            <a:ext cx="9168337" cy="68580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99516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5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22800" y="1522800"/>
            <a:ext cx="7315200" cy="44984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5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813" y="4406900"/>
            <a:ext cx="69469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47813" y="2906713"/>
            <a:ext cx="69469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7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551856" y="1600200"/>
            <a:ext cx="3524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368280" y="1600200"/>
            <a:ext cx="3524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9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47664" y="1535113"/>
            <a:ext cx="34537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547664" y="2174875"/>
            <a:ext cx="34537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293327" y="1535113"/>
            <a:ext cx="34551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293327" y="2174875"/>
            <a:ext cx="34551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2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2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031" y="273050"/>
            <a:ext cx="270993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0" y="260648"/>
            <a:ext cx="41148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574031" y="1435100"/>
            <a:ext cx="270993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 </a:t>
            </a:r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7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" y="277200"/>
            <a:ext cx="2870126" cy="6278400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522800" y="284400"/>
            <a:ext cx="73908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 smtClean="0"/>
              <a:t>Klik for at redigere i master</a:t>
            </a: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22800" y="1522800"/>
            <a:ext cx="7315200" cy="4114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252000" y="6181200"/>
            <a:ext cx="838800" cy="381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002800" y="6181200"/>
            <a:ext cx="838800" cy="38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Side </a:t>
            </a:r>
            <a:fld id="{6F18B540-549C-49F9-8A32-7B568160AF7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5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3" r:id="rId11"/>
    <p:sldLayoutId id="2147483659" r:id="rId12"/>
    <p:sldLayoutId id="2147483662" r:id="rId13"/>
    <p:sldLayoutId id="2147483661" r:id="rId14"/>
    <p:sldLayoutId id="2147483665" r:id="rId15"/>
    <p:sldLayoutId id="2147483666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Verdan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Arbejdsgruppemøde for Holmen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27. november 2017</a:t>
            </a:r>
          </a:p>
          <a:p>
            <a:r>
              <a:rPr lang="da-DK" dirty="0" smtClean="0"/>
              <a:t>10.00-12.00</a:t>
            </a:r>
          </a:p>
          <a:p>
            <a:r>
              <a:rPr lang="da-DK" dirty="0" smtClean="0"/>
              <a:t>Kalundborg Rådhus, Lok 7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Dagsorden</a:t>
            </a:r>
            <a:endParaRPr lang="da-DK" b="1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3"/>
          </p:nvPr>
        </p:nvSpPr>
        <p:spPr>
          <a:xfrm>
            <a:off x="1547664" y="1052736"/>
            <a:ext cx="7344816" cy="3528392"/>
          </a:xfrm>
        </p:spPr>
        <p:txBody>
          <a:bodyPr>
            <a:normAutofit fontScale="85000" lnSpcReduction="20000"/>
          </a:bodyPr>
          <a:lstStyle/>
          <a:p>
            <a:r>
              <a:rPr lang="da-DK" sz="2800" dirty="0" smtClean="0"/>
              <a:t>Velkomst </a:t>
            </a:r>
            <a:endParaRPr lang="da-DK" sz="2800" dirty="0"/>
          </a:p>
          <a:p>
            <a:endParaRPr lang="da-DK" sz="900" dirty="0"/>
          </a:p>
          <a:p>
            <a:r>
              <a:rPr lang="da-DK" sz="2800" dirty="0" smtClean="0"/>
              <a:t>Godkendelse </a:t>
            </a:r>
            <a:r>
              <a:rPr lang="da-DK" sz="2800" dirty="0"/>
              <a:t>af referat fra møde d. </a:t>
            </a:r>
            <a:r>
              <a:rPr lang="da-DK" sz="2800" dirty="0" smtClean="0"/>
              <a:t>30. oktober. </a:t>
            </a:r>
            <a:endParaRPr lang="da-DK" sz="2800" dirty="0"/>
          </a:p>
          <a:p>
            <a:pPr marL="0" indent="0">
              <a:buNone/>
            </a:pPr>
            <a:endParaRPr lang="da-DK" sz="900" dirty="0"/>
          </a:p>
          <a:p>
            <a:r>
              <a:rPr lang="da-DK" sz="2800" dirty="0" smtClean="0"/>
              <a:t>Videre proces for etablering af pumpelag </a:t>
            </a:r>
            <a:endParaRPr lang="da-DK" sz="2800" dirty="0"/>
          </a:p>
          <a:p>
            <a:pPr lvl="1"/>
            <a:r>
              <a:rPr lang="da-DK" sz="2300" dirty="0" smtClean="0"/>
              <a:t>Tidsplan </a:t>
            </a:r>
            <a:endParaRPr lang="da-DK" sz="2300" dirty="0"/>
          </a:p>
          <a:p>
            <a:pPr lvl="1"/>
            <a:r>
              <a:rPr lang="da-DK" sz="2300" dirty="0" smtClean="0"/>
              <a:t>Politisk behandling</a:t>
            </a:r>
            <a:endParaRPr lang="da-DK" sz="2300" dirty="0"/>
          </a:p>
          <a:p>
            <a:pPr lvl="1"/>
            <a:r>
              <a:rPr lang="da-DK" sz="2300" dirty="0" smtClean="0"/>
              <a:t>Borgermøde</a:t>
            </a:r>
          </a:p>
          <a:p>
            <a:pPr lvl="1"/>
            <a:r>
              <a:rPr lang="da-DK" sz="2300" dirty="0" smtClean="0"/>
              <a:t>Dannelse af pumpelag</a:t>
            </a:r>
            <a:endParaRPr lang="da-DK" sz="2300" dirty="0"/>
          </a:p>
          <a:p>
            <a:pPr marL="0" indent="0">
              <a:buNone/>
            </a:pPr>
            <a:r>
              <a:rPr lang="da-DK" sz="900" dirty="0" smtClean="0"/>
              <a:t>           </a:t>
            </a:r>
          </a:p>
          <a:p>
            <a:r>
              <a:rPr lang="da-DK" sz="2800" dirty="0" smtClean="0"/>
              <a:t>Eventuelt/kommende møder 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97634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800" y="284400"/>
            <a:ext cx="7390800" cy="5160824"/>
          </a:xfrm>
        </p:spPr>
        <p:txBody>
          <a:bodyPr>
            <a:normAutofit/>
          </a:bodyPr>
          <a:lstStyle/>
          <a:p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3200" dirty="0"/>
              <a:t>Videre </a:t>
            </a:r>
            <a:r>
              <a:rPr lang="da-DK" sz="3200" dirty="0" smtClean="0"/>
              <a:t>proces for etablering af pumpelag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1) Tidsplan</a:t>
            </a:r>
            <a:br>
              <a:rPr lang="da-DK" dirty="0" smtClean="0"/>
            </a:br>
            <a:r>
              <a:rPr lang="da-DK" dirty="0" smtClean="0"/>
              <a:t>2) Politisk behandling</a:t>
            </a:r>
            <a:br>
              <a:rPr lang="da-DK" dirty="0" smtClean="0"/>
            </a:br>
            <a:r>
              <a:rPr lang="da-DK" dirty="0" smtClean="0"/>
              <a:t>3) Borgermøde</a:t>
            </a:r>
            <a:br>
              <a:rPr lang="da-DK" dirty="0" smtClean="0"/>
            </a:br>
            <a:r>
              <a:rPr lang="da-DK" dirty="0" smtClean="0"/>
              <a:t>4) Dannelse af pumpelag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Proces pumpelag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22800" y="836712"/>
            <a:ext cx="7315200" cy="568863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Forslag til projekt (indholdskrav, fx begrundelse, oversigtskort, lodsejerlister, forslag til partsfordeling, tidsplan mv.)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Indhente udtalelser fra andre myndigheder, kommuner mv. 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Kommunen skal besluttes om sagen skal fremmes 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Offentliggøre projekt i 4 uger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Offentligt møde, indkaldes 4 uger før og 4 ugers indsigelsesfrist bagefter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Tilladeler efter anden lovgivning skal foreligge (fx naturbeskyttelsesloven)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Godkendelse af projektet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Økonomiske forhold indbringes for taksationskommissionen, afgørelsen kan påklages til Miljø- og Fødevareklagenævnet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Ejendomsforhold, rådighedsindskrænkninger tinglyses</a:t>
            </a:r>
          </a:p>
          <a:p>
            <a:pPr marL="457200" indent="-457200">
              <a:buFont typeface="+mj-lt"/>
              <a:buAutoNum type="arabicPeriod"/>
            </a:pP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Tidsplan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Projektbeskrivelse – midt januar</a:t>
            </a:r>
          </a:p>
          <a:p>
            <a:r>
              <a:rPr lang="da-DK" dirty="0" smtClean="0"/>
              <a:t>Arbejdsgruppemøde 22 januar 2018</a:t>
            </a:r>
          </a:p>
          <a:p>
            <a:r>
              <a:rPr lang="da-DK" dirty="0" smtClean="0"/>
              <a:t>Politisk behandling i marts 2018 – </a:t>
            </a:r>
            <a:r>
              <a:rPr lang="da-DK" dirty="0" err="1" smtClean="0"/>
              <a:t>dvs</a:t>
            </a:r>
            <a:r>
              <a:rPr lang="da-DK" dirty="0" smtClean="0"/>
              <a:t> dagsordenstekst skal være klar første uge i februar</a:t>
            </a:r>
          </a:p>
          <a:p>
            <a:r>
              <a:rPr lang="da-DK" dirty="0" smtClean="0"/>
              <a:t>4 ugers offentlighedsfase – april 2018</a:t>
            </a:r>
          </a:p>
          <a:p>
            <a:r>
              <a:rPr lang="da-DK" dirty="0" smtClean="0"/>
              <a:t>Indkalde offentligt møde start april 2018</a:t>
            </a:r>
          </a:p>
          <a:p>
            <a:r>
              <a:rPr lang="da-DK" dirty="0" smtClean="0"/>
              <a:t>Offentligt møde midt maj 2018</a:t>
            </a:r>
          </a:p>
          <a:p>
            <a:r>
              <a:rPr lang="da-DK" dirty="0" smtClean="0"/>
              <a:t>4 ugers offentlighedsfase igen –juni 2018</a:t>
            </a:r>
          </a:p>
          <a:p>
            <a:r>
              <a:rPr lang="da-DK" dirty="0" smtClean="0"/>
              <a:t>Andre tilladelser gives ca. 1. september 2018 (§ 3 dispensation, reguleringsgodkendelse)</a:t>
            </a:r>
          </a:p>
          <a:p>
            <a:r>
              <a:rPr lang="da-DK" dirty="0" smtClean="0"/>
              <a:t>Hvis ingen klager – endelig godkendelse af projekt behandles politisk i november 2018 ellers afvente klagesager. </a:t>
            </a:r>
          </a:p>
          <a:p>
            <a:r>
              <a:rPr lang="da-DK" dirty="0" smtClean="0"/>
              <a:t>Klagefrist både over selve afgørelen og over partsfordeling. </a:t>
            </a:r>
          </a:p>
          <a:p>
            <a:r>
              <a:rPr lang="da-DK" dirty="0" smtClean="0"/>
              <a:t>Tinglysning mv. 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8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Politisk behandling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Foreløbig plan marts 2018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6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Borgermøde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Hvor skal det afholdes</a:t>
            </a:r>
          </a:p>
          <a:p>
            <a:r>
              <a:rPr lang="da-DK" dirty="0" smtClean="0"/>
              <a:t>Præsentation af arbejdsgruppen</a:t>
            </a:r>
          </a:p>
          <a:p>
            <a:r>
              <a:rPr lang="da-DK" dirty="0" smtClean="0"/>
              <a:t>Hvordan inviterer vi</a:t>
            </a:r>
          </a:p>
          <a:p>
            <a:r>
              <a:rPr lang="da-DK" dirty="0" smtClean="0"/>
              <a:t>Hvem skal med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66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Oprettelse af pumpelag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Sideløbende med den anden proces, skal formaliteterne til oprettelse af et pumpelag køre. Dvs. der skal skrives vedtægter, findes bestyrelse mv. 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Side </a:t>
            </a:r>
            <a:fld id="{6F18B540-549C-49F9-8A32-7B568160AF7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6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800" y="284400"/>
            <a:ext cx="7390800" cy="5952912"/>
          </a:xfrm>
        </p:spPr>
        <p:txBody>
          <a:bodyPr>
            <a:normAutofit fontScale="90000"/>
          </a:bodyPr>
          <a:lstStyle/>
          <a:p>
            <a:pPr marL="0" indent="0"/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3200" dirty="0" smtClean="0"/>
              <a:t>Eventuelt</a:t>
            </a:r>
            <a:br>
              <a:rPr lang="da-DK" sz="3200" dirty="0" smtClean="0"/>
            </a:br>
            <a:r>
              <a:rPr lang="da-DK" sz="3200" dirty="0"/>
              <a:t/>
            </a:r>
            <a:br>
              <a:rPr lang="da-DK" sz="3200" dirty="0"/>
            </a:br>
            <a:r>
              <a:rPr lang="da-DK" sz="3200" dirty="0" smtClean="0"/>
              <a:t/>
            </a:r>
            <a:br>
              <a:rPr lang="da-DK" sz="3200" dirty="0" smtClean="0"/>
            </a:br>
            <a:r>
              <a:rPr lang="da-DK" sz="3200" dirty="0" smtClean="0"/>
              <a:t>Næste møder (2018)</a:t>
            </a: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2200" u="sng" dirty="0" smtClean="0"/>
              <a:t>Januar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dirty="0" smtClean="0"/>
              <a:t>Mandag d. 22. </a:t>
            </a:r>
            <a:r>
              <a:rPr lang="da-DK" sz="2200" dirty="0"/>
              <a:t>kl. </a:t>
            </a:r>
            <a:r>
              <a:rPr lang="da-DK" sz="2200" dirty="0" smtClean="0"/>
              <a:t>10.00-12.00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1200" dirty="0" smtClean="0"/>
              <a:t>    </a:t>
            </a:r>
            <a:r>
              <a:rPr lang="da-DK" sz="1600" dirty="0"/>
              <a:t/>
            </a:r>
            <a:br>
              <a:rPr lang="da-DK" sz="1600" dirty="0"/>
            </a:br>
            <a:r>
              <a:rPr lang="da-DK" sz="2200" u="sng" dirty="0" smtClean="0"/>
              <a:t>Februar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dirty="0" smtClean="0"/>
              <a:t>Mandag d. 26. </a:t>
            </a:r>
            <a:r>
              <a:rPr lang="da-DK" sz="2200" dirty="0"/>
              <a:t>kl. </a:t>
            </a:r>
            <a:r>
              <a:rPr lang="da-DK" sz="2200" dirty="0" smtClean="0"/>
              <a:t>10.00-12.00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1200" dirty="0" smtClean="0"/>
              <a:t>  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200" u="sng" dirty="0" smtClean="0"/>
              <a:t>Marts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dirty="0" smtClean="0"/>
              <a:t>Mandag d. 19. </a:t>
            </a:r>
            <a:r>
              <a:rPr lang="da-DK" sz="2200" dirty="0"/>
              <a:t>kl. </a:t>
            </a:r>
            <a:r>
              <a:rPr lang="da-DK" sz="2200" dirty="0" smtClean="0"/>
              <a:t>10.00-12.00</a:t>
            </a:r>
            <a:r>
              <a:rPr lang="da-DK" sz="2700" dirty="0" smtClean="0"/>
              <a:t/>
            </a:r>
            <a:br>
              <a:rPr lang="da-DK" sz="2700" dirty="0" smtClean="0"/>
            </a:br>
            <a:r>
              <a:rPr lang="da-DK" sz="1200" dirty="0" smtClean="0"/>
              <a:t>   </a:t>
            </a:r>
            <a:r>
              <a:rPr lang="da-DK" sz="2700" dirty="0"/>
              <a:t/>
            </a:r>
            <a:br>
              <a:rPr lang="da-DK" sz="2700" dirty="0"/>
            </a:br>
            <a:r>
              <a:rPr lang="da-DK" sz="2200" u="sng" dirty="0" smtClean="0"/>
              <a:t>April </a:t>
            </a:r>
            <a:br>
              <a:rPr lang="da-DK" sz="2200" u="sng" dirty="0" smtClean="0"/>
            </a:br>
            <a:r>
              <a:rPr lang="da-DK" sz="2200" dirty="0" smtClean="0"/>
              <a:t>Mandag d. 30. april kl. 10.00-12.00</a:t>
            </a:r>
            <a:br>
              <a:rPr lang="da-DK" sz="2200" dirty="0" smtClean="0"/>
            </a:br>
            <a:r>
              <a:rPr lang="da-DK" sz="1200" dirty="0" smtClean="0"/>
              <a:t>  </a:t>
            </a:r>
            <a:r>
              <a:rPr lang="da-DK" sz="2200" dirty="0"/>
              <a:t/>
            </a:r>
            <a:br>
              <a:rPr lang="da-DK" sz="2200" dirty="0"/>
            </a:br>
            <a:r>
              <a:rPr lang="da-DK" sz="2200" u="sng" smtClean="0"/>
              <a:t>Maj </a:t>
            </a:r>
            <a:r>
              <a:rPr lang="da-DK" sz="2200" dirty="0" smtClean="0"/>
              <a:t/>
            </a:r>
            <a:br>
              <a:rPr lang="da-DK" sz="2200" dirty="0" smtClean="0"/>
            </a:br>
            <a:r>
              <a:rPr lang="da-DK" sz="2200" dirty="0" smtClean="0"/>
              <a:t>Mandag d. 28. maj kl. 10.00-12.00</a:t>
            </a:r>
            <a:endParaRPr lang="da-DK" sz="2200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B540-549C-49F9-8A32-7B568160AF7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alundborg">
      <a:dk1>
        <a:sysClr val="windowText" lastClr="000000"/>
      </a:dk1>
      <a:lt1>
        <a:sysClr val="window" lastClr="FFFFFF"/>
      </a:lt1>
      <a:dk2>
        <a:srgbClr val="464F5E"/>
      </a:dk2>
      <a:lt2>
        <a:srgbClr val="E9EAEC"/>
      </a:lt2>
      <a:accent1>
        <a:srgbClr val="BC4D31"/>
      </a:accent1>
      <a:accent2>
        <a:srgbClr val="64ADD7"/>
      </a:accent2>
      <a:accent3>
        <a:srgbClr val="ACA588"/>
      </a:accent3>
      <a:accent4>
        <a:srgbClr val="9CD33B"/>
      </a:accent4>
      <a:accent5>
        <a:srgbClr val="E5BC2C"/>
      </a:accent5>
      <a:accent6>
        <a:srgbClr val="ED752D"/>
      </a:accent6>
      <a:hlink>
        <a:srgbClr val="0000FF"/>
      </a:hlink>
      <a:folHlink>
        <a:srgbClr val="FE19FF"/>
      </a:folHlink>
    </a:clrScheme>
    <a:fontScheme name="Kalundbor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lundbor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1036</TotalTime>
  <Words>285</Words>
  <Application>Microsoft Office PowerPoint</Application>
  <PresentationFormat>Skærmshow (4:3)</PresentationFormat>
  <Paragraphs>63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blank</vt:lpstr>
      <vt:lpstr>Arbejdsgruppemøde for Holmen</vt:lpstr>
      <vt:lpstr>Dagsorden</vt:lpstr>
      <vt:lpstr> Videre proces for etablering af pumpelag  1) Tidsplan 2) Politisk behandling 3) Borgermøde 4) Dannelse af pumpelag</vt:lpstr>
      <vt:lpstr>Proces pumpelag</vt:lpstr>
      <vt:lpstr>Tidsplan</vt:lpstr>
      <vt:lpstr>Politisk behandling</vt:lpstr>
      <vt:lpstr>Borgermøde</vt:lpstr>
      <vt:lpstr>Oprettelse af pumpelag </vt:lpstr>
      <vt:lpstr> Eventuelt   Næste møder (2018)  Januar Mandag d. 22. kl. 10.00-12.00      Februar Mandag d. 26. kl. 10.00-12.00     Marts Mandag d. 19. kl. 10.00-12.00     April  Mandag d. 30. april kl. 10.00-12.00    Maj  Mandag d. 28. maj kl. 10.00-12.00</vt:lpstr>
    </vt:vector>
  </TitlesOfParts>
  <Company>Kalundborg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Arbejdsgruppemøde for Holmen</dc:title>
  <dc:creator>Sara Andersen</dc:creator>
  <cp:lastModifiedBy>Charlotte Sondh</cp:lastModifiedBy>
  <cp:revision>37</cp:revision>
  <dcterms:created xsi:type="dcterms:W3CDTF">2017-09-28T06:25:52Z</dcterms:created>
  <dcterms:modified xsi:type="dcterms:W3CDTF">2017-11-27T08:54:28Z</dcterms:modified>
</cp:coreProperties>
</file>